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7"/>
  </p:notesMasterIdLst>
  <p:sldIdLst>
    <p:sldId id="273" r:id="rId6"/>
    <p:sldId id="283" r:id="rId7"/>
    <p:sldId id="292" r:id="rId8"/>
    <p:sldId id="316" r:id="rId9"/>
    <p:sldId id="314" r:id="rId10"/>
    <p:sldId id="307" r:id="rId11"/>
    <p:sldId id="306" r:id="rId12"/>
    <p:sldId id="311" r:id="rId13"/>
    <p:sldId id="312" r:id="rId14"/>
    <p:sldId id="315" r:id="rId15"/>
    <p:sldId id="309" r:id="rId1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9A8EF18-CEE4-4C0F-A98E-E7784C776291}">
          <p14:sldIdLst>
            <p14:sldId id="273"/>
            <p14:sldId id="283"/>
            <p14:sldId id="292"/>
            <p14:sldId id="316"/>
            <p14:sldId id="314"/>
            <p14:sldId id="307"/>
            <p14:sldId id="306"/>
            <p14:sldId id="311"/>
            <p14:sldId id="312"/>
            <p14:sldId id="315"/>
            <p14:sldId id="309"/>
          </p14:sldIdLst>
        </p14:section>
        <p14:section name="Untitled Section" id="{DF0C23BE-DA64-411D-A9E2-E6C885EDC99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00FFFF"/>
    <a:srgbClr val="66FFFF"/>
    <a:srgbClr val="000000"/>
    <a:srgbClr val="FFD457"/>
    <a:srgbClr val="006325"/>
    <a:srgbClr val="BCBEC0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1524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081" y="0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02/06/2020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406" y="4415156"/>
            <a:ext cx="5609588" cy="418369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312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081" y="8830312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>
                <a:solidFill>
                  <a:srgbClr val="0054A4"/>
                </a:solidFill>
              </a:rPr>
              <a:t>Template for pages 1-9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>
                <a:solidFill>
                  <a:srgbClr val="0054A4"/>
                </a:solidFill>
              </a:rPr>
              <a:t>Template for pages 10 and up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953000"/>
            <a:ext cx="8305800" cy="10668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1"/>
                </a:solidFill>
              </a:rPr>
              <a:t>Washoe County </a:t>
            </a:r>
            <a:r>
              <a:rPr lang="en-US" sz="2800" b="1" i="1" dirty="0">
                <a:solidFill>
                  <a:schemeClr val="tx1"/>
                </a:solidFill>
              </a:rPr>
              <a:t>Board of Adjustment </a:t>
            </a:r>
          </a:p>
          <a:p>
            <a:pPr>
              <a:spcBef>
                <a:spcPts val="0"/>
              </a:spcBef>
            </a:pPr>
            <a:r>
              <a:rPr lang="en-US" sz="2400" b="1" i="1" dirty="0">
                <a:solidFill>
                  <a:schemeClr val="tx1"/>
                </a:solidFill>
              </a:rPr>
              <a:t>February 6,2020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" y="-152400"/>
            <a:ext cx="9601200" cy="1219200"/>
          </a:xfrm>
        </p:spPr>
        <p:txBody>
          <a:bodyPr/>
          <a:lstStyle/>
          <a:p>
            <a:r>
              <a:rPr lang="en-US" sz="4000" dirty="0"/>
              <a:t>UPDATE</a:t>
            </a:r>
            <a:br>
              <a:rPr lang="en-US" sz="4000" dirty="0"/>
            </a:br>
            <a:r>
              <a:rPr lang="en-US" sz="3600" dirty="0"/>
              <a:t>WSUP18-0017 Soule Grading </a:t>
            </a:r>
          </a:p>
        </p:txBody>
      </p:sp>
      <p:pic>
        <p:nvPicPr>
          <p:cNvPr id="1027" name="Picture 3" descr="C:\Users\JOlander\AppData\Local\Microsoft\Windows\Temporary Internet Files\Content.Outlook\YDVMBAPK\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" t="17054" r="-1628" b="27132"/>
          <a:stretch/>
        </p:blipFill>
        <p:spPr bwMode="auto">
          <a:xfrm>
            <a:off x="0" y="990600"/>
            <a:ext cx="9296400" cy="389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600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199"/>
            <a:ext cx="6705600" cy="838135"/>
          </a:xfrm>
        </p:spPr>
        <p:txBody>
          <a:bodyPr/>
          <a:lstStyle/>
          <a:p>
            <a:r>
              <a:rPr lang="en-US" dirty="0"/>
              <a:t>Request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295400"/>
            <a:ext cx="8305800" cy="4495799"/>
          </a:xfrm>
        </p:spPr>
        <p:txBody>
          <a:bodyPr>
            <a:normAutofit/>
          </a:bodyPr>
          <a:lstStyle/>
          <a:p>
            <a:r>
              <a:rPr lang="en-US" dirty="0"/>
              <a:t>On October 4, 2018 the Board of Adjustment (BOA) approved WSUP18-0017 with conditions</a:t>
            </a:r>
          </a:p>
          <a:p>
            <a:r>
              <a:rPr lang="en-US" dirty="0"/>
              <a:t>One of the conditions required staff to report back to the BOA on the status of the conditions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52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208" y="152400"/>
            <a:ext cx="6958444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ular Callout 2"/>
          <p:cNvSpPr/>
          <p:nvPr/>
        </p:nvSpPr>
        <p:spPr>
          <a:xfrm>
            <a:off x="76200" y="1366532"/>
            <a:ext cx="1219199" cy="995668"/>
          </a:xfrm>
          <a:prstGeom prst="wedgeRectCallout">
            <a:avLst>
              <a:gd name="adj1" fmla="val 134400"/>
              <a:gd name="adj2" fmla="val 443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Project Site </a:t>
            </a:r>
          </a:p>
        </p:txBody>
      </p:sp>
    </p:spTree>
    <p:extLst>
      <p:ext uri="{BB962C8B-B14F-4D97-AF65-F5344CB8AC3E}">
        <p14:creationId xmlns:p14="http://schemas.microsoft.com/office/powerpoint/2010/main" val="1657936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1F1C52C-B2D1-4838-AD9C-E15A5A083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5D2CA94-C5CC-4CBA-A0F4-7076CA7498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582"/>
          <a:stretch/>
        </p:blipFill>
        <p:spPr>
          <a:xfrm>
            <a:off x="1219200" y="-61834"/>
            <a:ext cx="6215764" cy="690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56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265FB8D-4E77-46CD-93C5-BBF8BA6861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In August Code Enforcement received complaints that grading was occurring along the west side of the Thomas Creek</a:t>
            </a:r>
          </a:p>
          <a:p>
            <a:pPr lvl="0"/>
            <a:r>
              <a:rPr lang="en-US" dirty="0"/>
              <a:t>Code Enforcement visit the site and a violation notice and a Stop Work Order were issued</a:t>
            </a:r>
          </a:p>
          <a:p>
            <a:pPr>
              <a:lnSpc>
                <a:spcPct val="110000"/>
              </a:lnSpc>
            </a:pPr>
            <a:r>
              <a:rPr lang="en-US" dirty="0"/>
              <a:t>On July 30, 2018 the property owner applied for a SUP</a:t>
            </a:r>
          </a:p>
          <a:p>
            <a:pPr>
              <a:lnSpc>
                <a:spcPct val="110000"/>
              </a:lnSpc>
            </a:pPr>
            <a:r>
              <a:rPr lang="en-US" dirty="0"/>
              <a:t>On October 4, 2018 the  BOA approved a SUP with conditions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5F461AA-ADDF-4FAC-86C8-9121DE7F7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</p:spTree>
    <p:extLst>
      <p:ext uri="{BB962C8B-B14F-4D97-AF65-F5344CB8AC3E}">
        <p14:creationId xmlns:p14="http://schemas.microsoft.com/office/powerpoint/2010/main" val="3509181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19200" y="5181600"/>
            <a:ext cx="7924800" cy="609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/>
              <a:t>Photo of site on August 24th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P:\Community Development Department\Boards and Commissions\Board of Adjustment\BOA Cases\2018 Cases\WSUP18-0017 Soule grading\Photos\03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4"/>
          <a:stretch/>
        </p:blipFill>
        <p:spPr bwMode="auto">
          <a:xfrm>
            <a:off x="1219200" y="76200"/>
            <a:ext cx="7924799" cy="5048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78787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7186" y="5334000"/>
            <a:ext cx="7809614" cy="5334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/>
              <a:t>Photo of site on September 12, 2018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P:\Community Development Department\Boards and Commissions\Board of Adjustment\BOA Cases\2018 Cases\WSUP18-0017 Soule grading\Photos 9.12\IMG_0469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28" b="16344"/>
          <a:stretch/>
        </p:blipFill>
        <p:spPr bwMode="auto">
          <a:xfrm>
            <a:off x="877186" y="71325"/>
            <a:ext cx="8229599" cy="51193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17054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4925799-AD83-4128-87B1-A81D7CB2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24FFFD-ECFD-4176-9D15-A0A558DF6A21}"/>
              </a:ext>
            </a:extLst>
          </p:cNvPr>
          <p:cNvSpPr/>
          <p:nvPr/>
        </p:nvSpPr>
        <p:spPr>
          <a:xfrm>
            <a:off x="990600" y="5334000"/>
            <a:ext cx="6908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200" b="1" dirty="0"/>
              <a:t>Photo of site on November 13, 2019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3170883-028E-48D4-9441-A7A47DD1C6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76200"/>
            <a:ext cx="6908800" cy="5181600"/>
          </a:xfrm>
        </p:spPr>
      </p:pic>
    </p:spTree>
    <p:extLst>
      <p:ext uri="{BB962C8B-B14F-4D97-AF65-F5344CB8AC3E}">
        <p14:creationId xmlns:p14="http://schemas.microsoft.com/office/powerpoint/2010/main" val="428696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4925799-AD83-4128-87B1-A81D7CB2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24FFFD-ECFD-4176-9D15-A0A558DF6A21}"/>
              </a:ext>
            </a:extLst>
          </p:cNvPr>
          <p:cNvSpPr/>
          <p:nvPr/>
        </p:nvSpPr>
        <p:spPr>
          <a:xfrm>
            <a:off x="1371600" y="5334000"/>
            <a:ext cx="6781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200" b="1" dirty="0"/>
              <a:t>Photo of site on November 13, 2019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C982695-628B-422E-A8C4-93BA18A1F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182" y="76200"/>
            <a:ext cx="7010400" cy="5257800"/>
          </a:xfrm>
        </p:spPr>
      </p:pic>
    </p:spTree>
    <p:extLst>
      <p:ext uri="{BB962C8B-B14F-4D97-AF65-F5344CB8AC3E}">
        <p14:creationId xmlns:p14="http://schemas.microsoft.com/office/powerpoint/2010/main" val="1776309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4925799-AD83-4128-87B1-A81D7CB2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24FFFD-ECFD-4176-9D15-A0A558DF6A21}"/>
              </a:ext>
            </a:extLst>
          </p:cNvPr>
          <p:cNvSpPr/>
          <p:nvPr/>
        </p:nvSpPr>
        <p:spPr>
          <a:xfrm>
            <a:off x="1371600" y="5334000"/>
            <a:ext cx="6781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3200" b="1" dirty="0"/>
              <a:t>Photo of site on February 5, 2020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AA15D3D-4567-432A-AB13-84B4EB731E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00" y="76200"/>
            <a:ext cx="6908800" cy="5181600"/>
          </a:xfrm>
        </p:spPr>
      </p:pic>
    </p:spTree>
    <p:extLst>
      <p:ext uri="{BB962C8B-B14F-4D97-AF65-F5344CB8AC3E}">
        <p14:creationId xmlns:p14="http://schemas.microsoft.com/office/powerpoint/2010/main" val="1253968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9988B0C-72A7-45B0-AD66-04190C2E01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BCF5A2-9FC3-4B7E-8271-017BB1126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610050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200D7ED-6620-45A0-9F13-862FEFE886A3}">
  <ds:schemaRefs>
    <ds:schemaRef ds:uri="http://schemas.microsoft.com/office/2006/metadata/properties"/>
    <ds:schemaRef ds:uri="http://schemas.microsoft.com/sharepoint/v3"/>
    <ds:schemaRef ds:uri="http://purl.org/dc/terms/"/>
    <ds:schemaRef ds:uri="http://schemas.microsoft.com/office/2006/documentManagement/types"/>
    <ds:schemaRef ds:uri="http://purl.org/dc/dcmitype/"/>
    <ds:schemaRef ds:uri="a94d8b85-37e1-4d17-8d55-8b7d207932bb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sharepoint/v3/fields"/>
    <ds:schemaRef ds:uri="CEA9126C-A9B1-4F4A-855C-DD0F845697D2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3255</TotalTime>
  <Words>143</Words>
  <Application>Microsoft Office PowerPoint</Application>
  <PresentationFormat>On-screen Show (4:3)</PresentationFormat>
  <Paragraphs>18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</vt:lpstr>
      <vt:lpstr>PowerPoint_Template_2015</vt:lpstr>
      <vt:lpstr>UPDATE WSUP18-0017 Soule Grading </vt:lpstr>
      <vt:lpstr>Request</vt:lpstr>
      <vt:lpstr>PowerPoint Presentation</vt:lpstr>
      <vt:lpstr>PowerPoint Presentation</vt:lpstr>
      <vt:lpstr>Background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Washoe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Fagan, Donna</cp:lastModifiedBy>
  <cp:revision>145</cp:revision>
  <cp:lastPrinted>2018-09-05T18:37:41Z</cp:lastPrinted>
  <dcterms:created xsi:type="dcterms:W3CDTF">2015-09-25T21:46:02Z</dcterms:created>
  <dcterms:modified xsi:type="dcterms:W3CDTF">2020-02-06T19:05:54Z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